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261" r:id="rId7"/>
    <p:sldId id="262" r:id="rId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935078" cy="488402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44095"/>
            <a:ext cx="4738543" cy="374290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54046" y="6321235"/>
            <a:ext cx="5833954" cy="396576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07738" y="5563896"/>
            <a:ext cx="5250524" cy="39812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2773" y="2271889"/>
            <a:ext cx="3600449" cy="36671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033003"/>
            <a:ext cx="3919295" cy="325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21202" y="674286"/>
            <a:ext cx="4845594" cy="1026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4237"/>
            <a:ext cx="3542056" cy="926276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0482" y="1"/>
            <a:ext cx="4697518" cy="102869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03539"/>
            <a:ext cx="3539035" cy="50196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0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40884" y="685756"/>
            <a:ext cx="9006231" cy="1170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33077" y="2554938"/>
            <a:ext cx="15021844" cy="3769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6994" y="2787997"/>
            <a:ext cx="9815830" cy="5626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6700"/>
              </a:lnSpc>
              <a:spcBef>
                <a:spcPts val="90"/>
              </a:spcBef>
            </a:pPr>
            <a:r>
              <a:rPr sz="10500" spc="475" dirty="0">
                <a:solidFill>
                  <a:srgbClr val="FFFFFF"/>
                </a:solidFill>
                <a:latin typeface="Verdana"/>
                <a:cs typeface="Verdana"/>
              </a:rPr>
              <a:t>AUTO </a:t>
            </a:r>
            <a:r>
              <a:rPr sz="10500" spc="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500" spc="99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500" spc="690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10500" spc="-3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500" spc="7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500" spc="-1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0500" spc="99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500" spc="7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500" spc="11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0" spc="-204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0500" spc="63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endParaRPr sz="105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114"/>
              </a:spcBef>
            </a:pPr>
            <a:r>
              <a:rPr spc="285" dirty="0"/>
              <a:t>GROUP</a:t>
            </a:r>
            <a:r>
              <a:rPr spc="-535" dirty="0"/>
              <a:t> </a:t>
            </a:r>
            <a:r>
              <a:rPr spc="1030" dirty="0"/>
              <a:t>-6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61290" cy="6743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08264" y="99308"/>
            <a:ext cx="5279735" cy="101876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704761" cy="28659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28210" y="2941445"/>
            <a:ext cx="2859788" cy="59949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25" dirty="0"/>
              <a:t>GROUP</a:t>
            </a:r>
            <a:r>
              <a:rPr spc="-595" dirty="0"/>
              <a:t> </a:t>
            </a:r>
            <a:r>
              <a:rPr spc="335" dirty="0"/>
              <a:t>MEMBERS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10355" y="2165679"/>
            <a:ext cx="9689465" cy="74952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287655" algn="ctr">
              <a:lnSpc>
                <a:spcPct val="116599"/>
              </a:lnSpc>
              <a:spcBef>
                <a:spcPts val="100"/>
              </a:spcBef>
            </a:pPr>
            <a:r>
              <a:rPr sz="5200" b="1" spc="110" dirty="0">
                <a:solidFill>
                  <a:srgbClr val="FFFFFF"/>
                </a:solidFill>
                <a:latin typeface="Arial"/>
                <a:cs typeface="Arial"/>
              </a:rPr>
              <a:t>Rhythm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5200" b="1" spc="370" dirty="0">
                <a:solidFill>
                  <a:srgbClr val="FFFFFF"/>
                </a:solidFill>
                <a:latin typeface="Arial"/>
                <a:cs typeface="Arial"/>
              </a:rPr>
              <a:t>202001001 </a:t>
            </a:r>
            <a:r>
              <a:rPr sz="5200" b="1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40" dirty="0">
                <a:solidFill>
                  <a:srgbClr val="FFFFFF"/>
                </a:solidFill>
                <a:latin typeface="Arial"/>
                <a:cs typeface="Arial"/>
              </a:rPr>
              <a:t>Praneet</a:t>
            </a:r>
            <a:r>
              <a:rPr sz="5200" b="1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05" dirty="0">
                <a:solidFill>
                  <a:srgbClr val="FFFFFF"/>
                </a:solidFill>
                <a:latin typeface="Arial"/>
                <a:cs typeface="Arial"/>
              </a:rPr>
              <a:t>Shroff</a:t>
            </a:r>
            <a:r>
              <a:rPr sz="52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2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425" dirty="0">
                <a:solidFill>
                  <a:srgbClr val="FFFFFF"/>
                </a:solidFill>
                <a:latin typeface="Arial"/>
                <a:cs typeface="Arial"/>
              </a:rPr>
              <a:t>202001004 </a:t>
            </a:r>
            <a:r>
              <a:rPr sz="5200" b="1" spc="-1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00" dirty="0">
                <a:solidFill>
                  <a:srgbClr val="FFFFFF"/>
                </a:solidFill>
                <a:latin typeface="Arial"/>
                <a:cs typeface="Arial"/>
              </a:rPr>
              <a:t>Meshv </a:t>
            </a:r>
            <a:r>
              <a:rPr sz="5200" b="1" spc="165" dirty="0">
                <a:solidFill>
                  <a:srgbClr val="FFFFFF"/>
                </a:solidFill>
                <a:latin typeface="Arial"/>
                <a:cs typeface="Arial"/>
              </a:rPr>
              <a:t>Patel- </a:t>
            </a:r>
            <a:r>
              <a:rPr sz="5200" b="1" spc="440" dirty="0">
                <a:solidFill>
                  <a:srgbClr val="FFFFFF"/>
                </a:solidFill>
                <a:latin typeface="Arial"/>
                <a:cs typeface="Arial"/>
              </a:rPr>
              <a:t>202001006 </a:t>
            </a:r>
            <a:r>
              <a:rPr sz="5200" b="1" spc="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75" dirty="0">
                <a:solidFill>
                  <a:srgbClr val="FFFFFF"/>
                </a:solidFill>
                <a:latin typeface="Arial"/>
                <a:cs typeface="Arial"/>
              </a:rPr>
              <a:t>Vatsal</a:t>
            </a:r>
            <a:r>
              <a:rPr sz="52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80" dirty="0">
                <a:solidFill>
                  <a:srgbClr val="FFFFFF"/>
                </a:solidFill>
                <a:latin typeface="Arial"/>
                <a:cs typeface="Arial"/>
              </a:rPr>
              <a:t>Sutariya</a:t>
            </a:r>
            <a:r>
              <a:rPr sz="52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2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75" dirty="0">
                <a:solidFill>
                  <a:srgbClr val="FFFFFF"/>
                </a:solidFill>
                <a:latin typeface="Arial"/>
                <a:cs typeface="Arial"/>
              </a:rPr>
              <a:t>202001027 </a:t>
            </a:r>
            <a:r>
              <a:rPr sz="5200" b="1" spc="-1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45" dirty="0">
                <a:solidFill>
                  <a:srgbClr val="FFFFFF"/>
                </a:solidFill>
                <a:latin typeface="Arial"/>
                <a:cs typeface="Arial"/>
              </a:rPr>
              <a:t>Poojan </a:t>
            </a:r>
            <a:r>
              <a:rPr sz="5200" b="1" spc="145" dirty="0">
                <a:solidFill>
                  <a:srgbClr val="FFFFFF"/>
                </a:solidFill>
                <a:latin typeface="Arial"/>
                <a:cs typeface="Arial"/>
              </a:rPr>
              <a:t>Patel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5200" b="1" spc="340" dirty="0">
                <a:solidFill>
                  <a:srgbClr val="FFFFFF"/>
                </a:solidFill>
                <a:latin typeface="Arial"/>
                <a:cs typeface="Arial"/>
              </a:rPr>
              <a:t>202001028 </a:t>
            </a:r>
            <a:r>
              <a:rPr sz="5200" b="1" spc="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55" dirty="0">
                <a:solidFill>
                  <a:srgbClr val="FFFFFF"/>
                </a:solidFill>
                <a:latin typeface="Arial"/>
                <a:cs typeface="Arial"/>
              </a:rPr>
              <a:t>Dev </a:t>
            </a:r>
            <a:r>
              <a:rPr sz="5200" b="1" spc="120" dirty="0">
                <a:solidFill>
                  <a:srgbClr val="FFFFFF"/>
                </a:solidFill>
                <a:latin typeface="Arial"/>
                <a:cs typeface="Arial"/>
              </a:rPr>
              <a:t>Malkan </a:t>
            </a:r>
            <a:r>
              <a:rPr sz="5200" b="1" spc="27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5200" b="1" spc="375" dirty="0">
                <a:solidFill>
                  <a:srgbClr val="FFFFFF"/>
                </a:solidFill>
                <a:latin typeface="Arial"/>
                <a:cs typeface="Arial"/>
              </a:rPr>
              <a:t>2020010</a:t>
            </a:r>
            <a:r>
              <a:rPr lang="en-IN" sz="5200" b="1" spc="37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5200" b="1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0" dirty="0">
                <a:solidFill>
                  <a:srgbClr val="FFFFFF"/>
                </a:solidFill>
                <a:latin typeface="Arial"/>
                <a:cs typeface="Arial"/>
              </a:rPr>
              <a:t>Kiran</a:t>
            </a:r>
            <a:r>
              <a:rPr sz="52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25" dirty="0">
                <a:solidFill>
                  <a:srgbClr val="FFFFFF"/>
                </a:solidFill>
                <a:latin typeface="Arial"/>
                <a:cs typeface="Arial"/>
              </a:rPr>
              <a:t>Ravuri</a:t>
            </a:r>
            <a:r>
              <a:rPr sz="52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85" dirty="0">
                <a:solidFill>
                  <a:srgbClr val="FFFFFF"/>
                </a:solidFill>
                <a:latin typeface="Arial"/>
                <a:cs typeface="Arial"/>
              </a:rPr>
              <a:t>-201801421</a:t>
            </a:r>
            <a:endParaRPr sz="52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5200" b="1" spc="125" dirty="0">
                <a:solidFill>
                  <a:srgbClr val="FFFFFF"/>
                </a:solidFill>
                <a:latin typeface="Arial"/>
                <a:cs typeface="Arial"/>
              </a:rPr>
              <a:t>Dhruvil</a:t>
            </a:r>
            <a:r>
              <a:rPr sz="52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160" dirty="0">
                <a:solidFill>
                  <a:srgbClr val="FFFFFF"/>
                </a:solidFill>
                <a:latin typeface="Arial"/>
                <a:cs typeface="Arial"/>
              </a:rPr>
              <a:t>Bhankaria-201901470</a:t>
            </a:r>
            <a:endParaRPr sz="5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880762"/>
            <a:ext cx="12328525" cy="1056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610" dirty="0"/>
              <a:t>Aim:</a:t>
            </a:r>
            <a:endParaRPr sz="6750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22B957A1-C4B1-F618-748F-C1E755CE982B}"/>
              </a:ext>
            </a:extLst>
          </p:cNvPr>
          <p:cNvSpPr txBox="1"/>
          <p:nvPr/>
        </p:nvSpPr>
        <p:spPr>
          <a:xfrm>
            <a:off x="831677" y="2458293"/>
            <a:ext cx="16427450" cy="5765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-6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950" spc="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950" spc="20" dirty="0">
                <a:solidFill>
                  <a:srgbClr val="FFFFFF"/>
                </a:solidFill>
                <a:latin typeface="Verdana"/>
                <a:cs typeface="Verdana"/>
              </a:rPr>
              <a:t>eliable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lang="en-US" sz="3950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45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20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Verdana"/>
                <a:cs typeface="Verdana"/>
              </a:rPr>
              <a:t>taking</a:t>
            </a:r>
            <a:r>
              <a:rPr sz="3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30" dirty="0">
                <a:solidFill>
                  <a:srgbClr val="FFFFFF"/>
                </a:solidFill>
                <a:latin typeface="Verdana"/>
                <a:cs typeface="Verdana"/>
              </a:rPr>
              <a:t>attendance</a:t>
            </a:r>
            <a:endParaRPr lang="en-US" sz="3950" spc="3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3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95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950" spc="114" dirty="0">
                <a:solidFill>
                  <a:srgbClr val="FFFFFF"/>
                </a:solidFill>
                <a:latin typeface="Verdana"/>
                <a:cs typeface="Verdana"/>
              </a:rPr>
              <a:t>ime</a:t>
            </a:r>
            <a:r>
              <a:rPr lang="en-US" sz="3950" spc="114" dirty="0">
                <a:solidFill>
                  <a:srgbClr val="FFFFFF"/>
                </a:solidFill>
                <a:latin typeface="Verdana"/>
                <a:cs typeface="Verdana"/>
              </a:rPr>
              <a:t> saving</a:t>
            </a:r>
            <a:r>
              <a:rPr lang="en-US" sz="3950" spc="-1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</a:p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-1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3950" spc="-120" dirty="0">
                <a:solidFill>
                  <a:srgbClr val="FFFFFF"/>
                </a:solidFill>
                <a:latin typeface="Verdana"/>
                <a:cs typeface="Verdana"/>
              </a:rPr>
              <a:t>Improves data security and simplifies attendance records</a:t>
            </a:r>
            <a:r>
              <a:rPr sz="3950" spc="-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lang="en-US" sz="3950" spc="-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065" marR="5080">
              <a:lnSpc>
                <a:spcPct val="117500"/>
              </a:lnSpc>
              <a:spcBef>
                <a:spcPts val="90"/>
              </a:spcBef>
            </a:pPr>
            <a:endParaRPr lang="en-US" sz="3950" spc="-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83565" marR="5080" indent="-5715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IN" sz="3950" spc="-20" dirty="0">
                <a:solidFill>
                  <a:srgbClr val="FFFFFF"/>
                </a:solidFill>
                <a:latin typeface="Verdana"/>
                <a:cs typeface="Verdana"/>
              </a:rPr>
              <a:t>Encourages proxy.</a:t>
            </a:r>
            <a:endParaRPr sz="3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880762"/>
            <a:ext cx="123285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00" spc="610" dirty="0"/>
              <a:t>Functional</a:t>
            </a:r>
            <a:r>
              <a:rPr sz="4400" spc="-530" dirty="0"/>
              <a:t> </a:t>
            </a:r>
            <a:r>
              <a:rPr sz="4400" spc="305" dirty="0"/>
              <a:t>Requirements</a:t>
            </a:r>
            <a:endParaRPr sz="4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9D62A-C051-C7BB-54A3-D1D97CE810D8}"/>
              </a:ext>
            </a:extLst>
          </p:cNvPr>
          <p:cNvSpPr txBox="1"/>
          <p:nvPr/>
        </p:nvSpPr>
        <p:spPr>
          <a:xfrm>
            <a:off x="882650" y="2068699"/>
            <a:ext cx="122885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Authentication (Separate and secure login)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Create a new course (For instructor only)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Course enrolment confirmation for student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Both should be able to see attendance graphs (Data Visualisation)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Open attendance for a specific time frame (For instructor)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Notify students about opening of new attendance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dirty="0">
              <a:solidFill>
                <a:schemeClr val="bg1"/>
              </a:solidFill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512D2FC4-A9FD-EC19-AEFA-F5C67E46B7D5}"/>
              </a:ext>
            </a:extLst>
          </p:cNvPr>
          <p:cNvSpPr txBox="1">
            <a:spLocks/>
          </p:cNvSpPr>
          <p:nvPr/>
        </p:nvSpPr>
        <p:spPr>
          <a:xfrm>
            <a:off x="873125" y="4979594"/>
            <a:ext cx="14538325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en-IN" sz="4400" kern="0" spc="610" dirty="0"/>
              <a:t>Non-Functional</a:t>
            </a:r>
            <a:r>
              <a:rPr lang="en-IN" sz="4400" kern="0" spc="-530" dirty="0"/>
              <a:t> </a:t>
            </a:r>
            <a:r>
              <a:rPr lang="en-IN" sz="4400" kern="0" spc="305" dirty="0"/>
              <a:t>Requirements</a:t>
            </a:r>
            <a:endParaRPr lang="en-IN" sz="4400" kern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648C3-B08C-BA1F-069A-2833771934D5}"/>
              </a:ext>
            </a:extLst>
          </p:cNvPr>
          <p:cNvSpPr txBox="1"/>
          <p:nvPr/>
        </p:nvSpPr>
        <p:spPr>
          <a:xfrm>
            <a:off x="882650" y="6159696"/>
            <a:ext cx="138887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Compatibility and Portability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Reliability and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Scalability and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Localization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chemeClr val="bg1"/>
                </a:solidFill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155099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80765"/>
            <a:ext cx="9232900" cy="8451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5400" spc="610" dirty="0">
                <a:latin typeface="Arial" panose="020B0604020202020204" pitchFamily="34" charset="0"/>
                <a:cs typeface="Arial" panose="020B0604020202020204" pitchFamily="34" charset="0"/>
              </a:rPr>
              <a:t>Work done till now</a:t>
            </a:r>
            <a:endParaRPr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3077" y="2554942"/>
            <a:ext cx="9867265" cy="511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</a:t>
            </a:r>
            <a:r>
              <a:rPr sz="2800" spc="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and backend</a:t>
            </a:r>
            <a:r>
              <a:rPr sz="28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-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 </a:t>
            </a:r>
            <a:r>
              <a:rPr sz="2800" spc="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(Frontend and backend)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ration</a:t>
            </a:r>
            <a:r>
              <a:rPr sz="2800" spc="-3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and backend</a:t>
            </a:r>
            <a:r>
              <a:rPr sz="28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800" spc="-5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-12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sz="28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0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2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1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2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sport </a:t>
            </a:r>
            <a:r>
              <a:rPr lang="en-US" sz="2800" spc="-125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Dummy file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 </a:t>
            </a:r>
            <a:endParaRPr lang="en-US" sz="2800" spc="13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marR="508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1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3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800" spc="1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03D87C14-BA5E-0901-7BBC-C4BA2C62DDD2}"/>
              </a:ext>
            </a:extLst>
          </p:cNvPr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D2A92FFA-A15D-C44A-9653-52D6CE9155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AFC5D123-79B6-CD45-06E8-4D61E377F1B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702565E0-FF6C-5046-C398-00BB81BE778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80763"/>
            <a:ext cx="6311900" cy="8451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spc="955" dirty="0">
                <a:latin typeface="Trebuchet MS"/>
                <a:cs typeface="Trebuchet MS"/>
              </a:rPr>
              <a:t>Contribution</a:t>
            </a:r>
            <a:endParaRPr sz="5400" dirty="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475" y="2882480"/>
            <a:ext cx="151788" cy="151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3506497"/>
            <a:ext cx="151788" cy="1517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475" y="4130515"/>
            <a:ext cx="151788" cy="1517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4754533"/>
            <a:ext cx="151788" cy="1517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5378550"/>
            <a:ext cx="151788" cy="1517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475" y="6002568"/>
            <a:ext cx="151788" cy="1517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33077" y="2554938"/>
            <a:ext cx="15207123" cy="3729547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550" spc="38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3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18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1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50" spc="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-45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lang="en-US" sz="355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45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3550" dirty="0"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</a:pP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Poojan</a:t>
            </a:r>
            <a:r>
              <a:rPr sz="355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85" dirty="0">
                <a:solidFill>
                  <a:srgbClr val="FFFFFF"/>
                </a:solidFill>
                <a:latin typeface="Verdana"/>
                <a:cs typeface="Verdana"/>
              </a:rPr>
              <a:t>Patel:</a:t>
            </a:r>
            <a:r>
              <a:rPr sz="355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3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550" spc="-35" dirty="0">
                <a:solidFill>
                  <a:srgbClr val="FFFFFF"/>
                </a:solidFill>
                <a:latin typeface="Verdana"/>
                <a:cs typeface="Verdana"/>
              </a:rPr>
              <a:t>ackend(</a:t>
            </a:r>
            <a:r>
              <a:rPr lang="en-US" sz="355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35" dirty="0">
                <a:solidFill>
                  <a:srgbClr val="FFFFFF"/>
                </a:solidFill>
                <a:latin typeface="Verdana"/>
                <a:cs typeface="Verdana"/>
              </a:rPr>
              <a:t>nstructor)</a:t>
            </a:r>
            <a:r>
              <a:rPr lang="en-US" sz="3550" spc="-35" dirty="0">
                <a:solidFill>
                  <a:srgbClr val="FFFFFF"/>
                </a:solidFill>
                <a:latin typeface="Verdana"/>
                <a:cs typeface="Verdana"/>
              </a:rPr>
              <a:t> &amp;</a:t>
            </a:r>
            <a:r>
              <a:rPr sz="355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45" dirty="0">
                <a:solidFill>
                  <a:srgbClr val="FFFFFF"/>
                </a:solidFill>
                <a:latin typeface="Verdana"/>
                <a:cs typeface="Verdana"/>
              </a:rPr>
              <a:t>Session</a:t>
            </a:r>
            <a:r>
              <a:rPr sz="355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65" dirty="0">
                <a:solidFill>
                  <a:srgbClr val="FFFFFF"/>
                </a:solidFill>
                <a:latin typeface="Verdana"/>
                <a:cs typeface="Verdana"/>
              </a:rPr>
              <a:t>storage. </a:t>
            </a:r>
            <a:r>
              <a:rPr sz="3550" spc="-1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lang="en-US" sz="3550" spc="-123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</a:pPr>
            <a:r>
              <a:rPr sz="3550" spc="35" dirty="0" err="1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50" spc="-50" dirty="0" err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30" dirty="0" err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125" dirty="0" err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-50" dirty="0" err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25" dirty="0" err="1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5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13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1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180" dirty="0">
                <a:solidFill>
                  <a:srgbClr val="FFFFFF"/>
                </a:solidFill>
                <a:latin typeface="Verdana"/>
                <a:cs typeface="Verdana"/>
              </a:rPr>
              <a:t>Frontend &amp; Documentation</a:t>
            </a:r>
            <a:endParaRPr sz="35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3550" spc="3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35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25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-55" dirty="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9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2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lang="en-IN" sz="3550" spc="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3550" spc="150">
                <a:solidFill>
                  <a:srgbClr val="FFFFFF"/>
                </a:solidFill>
                <a:latin typeface="Verdana"/>
                <a:cs typeface="Verdana"/>
              </a:rPr>
              <a:t>&amp; registration</a:t>
            </a:r>
            <a:endParaRPr sz="3550" dirty="0">
              <a:latin typeface="Verdana"/>
              <a:cs typeface="Verdana"/>
            </a:endParaRPr>
          </a:p>
          <a:p>
            <a:pPr marL="12700" marR="245745">
              <a:lnSpc>
                <a:spcPct val="115300"/>
              </a:lnSpc>
            </a:pPr>
            <a:r>
              <a:rPr sz="35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38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50" spc="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-8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9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50" spc="1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2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-5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50" spc="2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50" spc="105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endParaRPr lang="en-US" sz="3550" spc="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245745">
              <a:lnSpc>
                <a:spcPct val="115300"/>
              </a:lnSpc>
            </a:pPr>
            <a:r>
              <a:rPr sz="3550" spc="85" dirty="0">
                <a:solidFill>
                  <a:srgbClr val="FFFFFF"/>
                </a:solidFill>
                <a:latin typeface="Verdana"/>
                <a:cs typeface="Verdana"/>
              </a:rPr>
              <a:t>Rhythm</a:t>
            </a:r>
            <a:r>
              <a:rPr sz="3550" spc="-8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90" dirty="0">
                <a:solidFill>
                  <a:srgbClr val="FFFFFF"/>
                </a:solidFill>
                <a:latin typeface="Verdana"/>
                <a:cs typeface="Verdana"/>
              </a:rPr>
              <a:t>Upload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45" dirty="0">
                <a:solidFill>
                  <a:srgbClr val="FFFFFF"/>
                </a:solidFill>
                <a:latin typeface="Verdana"/>
                <a:cs typeface="Verdana"/>
              </a:rPr>
              <a:t>files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550" spc="9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3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70" dirty="0">
                <a:solidFill>
                  <a:srgbClr val="FFFFFF"/>
                </a:solidFill>
                <a:latin typeface="Verdana"/>
                <a:cs typeface="Verdana"/>
              </a:rPr>
              <a:t>working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10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5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50" spc="-40" dirty="0">
                <a:solidFill>
                  <a:srgbClr val="FFFFFF"/>
                </a:solidFill>
                <a:latin typeface="Verdana"/>
                <a:cs typeface="Verdana"/>
              </a:rPr>
              <a:t>Email</a:t>
            </a:r>
            <a:endParaRPr sz="3550" dirty="0">
              <a:latin typeface="Verdana"/>
              <a:cs typeface="Verdana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3AF37DBB-7718-EE1D-1BEB-159A480937A7}"/>
              </a:ext>
            </a:extLst>
          </p:cNvPr>
          <p:cNvGrpSpPr/>
          <p:nvPr/>
        </p:nvGrpSpPr>
        <p:grpSpPr>
          <a:xfrm>
            <a:off x="11176838" y="0"/>
            <a:ext cx="7111365" cy="10287000"/>
            <a:chOff x="11176838" y="0"/>
            <a:chExt cx="7111365" cy="1028700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2C15D34F-188F-7FF6-10FC-B2F8DA65FA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6838" y="0"/>
              <a:ext cx="7111162" cy="10286999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7B17616E-9A67-8F67-8F5C-DC205CB0510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9971" y="8535584"/>
              <a:ext cx="2418028" cy="1751415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D04C009A-5436-1D44-3B79-74F1FADF931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0057" y="0"/>
              <a:ext cx="4267942" cy="3307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4747" y="4474072"/>
            <a:ext cx="7054850" cy="1513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750" spc="1265" dirty="0">
                <a:latin typeface="Trebuchet MS"/>
                <a:cs typeface="Trebuchet MS"/>
              </a:rPr>
              <a:t>Thank</a:t>
            </a:r>
            <a:r>
              <a:rPr sz="9750" spc="-295" dirty="0">
                <a:latin typeface="Trebuchet MS"/>
                <a:cs typeface="Trebuchet MS"/>
              </a:rPr>
              <a:t> </a:t>
            </a:r>
            <a:r>
              <a:rPr sz="9750" spc="1260" dirty="0">
                <a:latin typeface="Trebuchet MS"/>
                <a:cs typeface="Trebuchet MS"/>
              </a:rPr>
              <a:t>You</a:t>
            </a:r>
            <a:endParaRPr sz="9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221</Words>
  <Application>Microsoft Office PowerPoint</Application>
  <PresentationFormat>Custom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Verdana</vt:lpstr>
      <vt:lpstr>Office Theme</vt:lpstr>
      <vt:lpstr>GROUP -6</vt:lpstr>
      <vt:lpstr>GROUP MEMBERS</vt:lpstr>
      <vt:lpstr>Aim:</vt:lpstr>
      <vt:lpstr>Functional Requirements</vt:lpstr>
      <vt:lpstr>Work done till now</vt:lpstr>
      <vt:lpstr>Contribution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dc:creator>sumolove43</dc:creator>
  <cp:keywords>DAFfJaopqEs,BAEiLaHr5NY</cp:keywords>
  <cp:lastModifiedBy>Dev Malkan</cp:lastModifiedBy>
  <cp:revision>3</cp:revision>
  <dcterms:created xsi:type="dcterms:W3CDTF">2023-04-04T18:15:45Z</dcterms:created>
  <dcterms:modified xsi:type="dcterms:W3CDTF">2023-04-05T09:48:23Z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2023-04-04T00:00:00Z</vt:filetime>
  </property>
</Properties>
</file>